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9" r:id="rId3"/>
    <p:sldId id="274" r:id="rId4"/>
    <p:sldId id="275" r:id="rId5"/>
    <p:sldId id="278" r:id="rId6"/>
    <p:sldId id="260" r:id="rId7"/>
    <p:sldId id="285" r:id="rId8"/>
    <p:sldId id="277" r:id="rId9"/>
    <p:sldId id="276" r:id="rId10"/>
    <p:sldId id="281" r:id="rId11"/>
    <p:sldId id="279" r:id="rId12"/>
    <p:sldId id="262" r:id="rId13"/>
    <p:sldId id="263" r:id="rId14"/>
    <p:sldId id="28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75"/>
            <p14:sldId id="278"/>
            <p14:sldId id="260"/>
            <p14:sldId id="285"/>
            <p14:sldId id="277"/>
            <p14:sldId id="276"/>
            <p14:sldId id="281"/>
            <p14:sldId id="279"/>
            <p14:sldId id="262"/>
            <p14:sldId id="26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52" autoAdjust="0"/>
  </p:normalViewPr>
  <p:slideViewPr>
    <p:cSldViewPr snapToGrid="0">
      <p:cViewPr varScale="1">
        <p:scale>
          <a:sx n="110" d="100"/>
          <a:sy n="110" d="100"/>
        </p:scale>
        <p:origin x="93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5.00949" units="1/cm"/>
          <inkml:channelProperty channel="Y" name="resolution" value="48.64865" units="1/cm"/>
          <inkml:channelProperty channel="T" name="resolution" value="1" units="1/dev"/>
        </inkml:channelProperties>
      </inkml:inkSource>
      <inkml:timestamp xml:id="ts0" timeString="2021-08-29T12:41:27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23217 12449 0,'53'0'93,"-13"13"-93,39-13 16,-13 13-16,159 0 16,225 40 15,106-40 31,-451-13-62,-52 0 32,66 0-17,-66 0 1,27 0 0,-14 0-1,26 0 1,54 0-1,39 0 1,-53 0 0,1 0 15,-94 0-31,28 0 0,38 0 16,-12 0 15,13 0-16,39 0 1,-52 0 0,-27 0-1,27-13 1,-14 13 0,53-13-1,-26 0 1,-40 13-1,14 0 1,-14-13 0,0 13-1,0-14-15,27 14 32,-53 0-32,-14 0 31,-13 0-31,40 0 15,-26 0 1,65 0 0,-26 0 15,53 0-15,-39 0-1,79 0 1,-27 0-1,-13 0 1,-40 0 0,14 0-1,-27 0 17,-13 0-32,13 0 15,27 0 16,12 0-15,-12 0 0,0 14-1,26-14 1,-40 0 0,-26 0-1,-13 0 16,-14 0-31,1 0 32,26 0-17,-1 0 1,-12 0 0,13 0-1,-13 0 1,-1 0-1,1 0 17,0 0-17,-14 0 1,14 0 0,-27 0-1,0 0 1,14 0-1,-1 0 1,-12 0 15</inkml:trace>
  <inkml:trace contextRef="#ctx0" brushRef="#br0" timeOffset="3411.52">23244 12515 0,'-14'-13'125,"1"-14"-125,-27-13 0,27 14 16,-13-14-16,-1-13 15,-52-52 32,53 52-16,12 13-15,14 0 0,0 27-16,0 0 15,0 0 1,0-14 0,27-13-1,12-13 1,-12 14-1,39-1 17,-13 14-17,-27 26 1,1 0 0,13-14-1,-1 14 1,41 0 15,131 0-15,-52 27-1,-66-1 1,-54 1 0,-25-1-1,-1 14 1,-13 0-1,0-14 1,0 1-16,0 25 16,-13 1-1,-14 14 1,14-15 0,-40 41-1,-13 0 1,53-67-1,13-13 1,-27 27 0,14-27-16,-14 14 31,14-27-15,0 0-1,0 0 1,0 13-16,-14-13 31,1 13-31,12-13 16,-25 0-1,12 0 17,14 0-1,0 0-31,0 0 31,-14 0 47,1-13-78,-14 0 16,27 13-1,-1-14-15</inkml:trace>
  <inkml:trace contextRef="#ctx0" brushRef="#br0" timeOffset="90240.44">18812 5569 0,'26'0'78,"-26"14"-78,66 12 15,-26 1 1,106 39 0,-107-53-1,596 106 32,-264-106 0,-93-13 0,-106-13-16,-120 0-15,81 0-1,-14 13 1,-53-14 0,40 1-1,-40 0 1,40 0-1,-53-1-15,132 1 32,-132 13-32,39-13 31,-12 0-15,-27 0 15,-40-1-16,27-12 1,-14-14 0,14 0-1,-1 14 1,-12-40 0,13 39-1,-27-26 1,13 14 15,-26-14-15,14 0-1,-1 0 1,0-13 0,0 26 15,0-13-31,-13 27 15,0-27 1,0 0 15,0-13-15,0 0 0,0 13-1,0 0 1,-39 26-1,26-12 1,-54-14 0,41 13 15,-93-13-15,0 0-1,-40 14 1,-26 12-1,13-13 1,-27 27 0,14-13-1,-13 26 17,26 0-17,0 0-15,-13 13 31,-1 53-15,-38 14 0,38 12-1,-12-26 1,185-39-16,-14-1 16,1 1-1,13 12-15,-14-12 16,-26 79 15,27-80-31,12 14 0,-25 26 16,26 13 15,13-39-31,-14 0 0,14 39 16,0-26-1,0 0 16,0 0-15,80 66 15,-80-93-31,39 1 32,-39-14-17,14 0 16,-1 0-15,0 14 0,0-14-1,14 14 1,-14-14 0,0-13 15,-13 13 47,13-13-78,-13-13 531,0 0-531</inkml:trace>
  <inkml:trace contextRef="#ctx0" brushRef="#br0" timeOffset="95400.34">3625 4286 0,'-13'0'16,"-54"0"-16,28 0 15,-14 0-15,-40 0 16,-13 0-1,-26 13 17,26 27-17,-198 53 32,53 13 16,184-93-63,-25 13 15,12 1 1,80-14 15,0 13-15,-13-26-1,13 27 1,-13 13 0,13-14-1,0-13 1,0 27 0,-13 0-1,13-27 1,0 27-1,0-14 1,0 14 0,0 13 15,0-14-31,0-25 16,0 25-1,-13 14 1,-1 27-1,1-54 17,13 14-17,0-14 17,0-13-17,27-66 48,-1 40-63,53 0 15,-39 13-15,79 0 16,-26 26 15,-106-145 235,-54-39-251,54 118 1,13 13-16,-13 27 16,0 0-1,-1 0 1,1 0 0,13 14-1,-79 92 1,-53-27 15,65-53-15,28-12-1,-120 25 17,119-39-32,-52 0 15,12 0 1,41 0-1,-41-26 1,1 13 0,52 13-1,14 0-15,0 0 16,-53 79 15,39 0-15,14 27-1,13 13 1,0-106 0,0 1-16,0 39 15,13-14 17,106 133-17,-92-158 1,79 65-1,-40-53 1,132 54 0,67-14-1,158-26 17,-330-40-32,317 0 15,-198-53 1,92-27 15,-198 27-31,66-13 31,132-13 1,-92 13-17,13-14 16,-173 67-31,1 0 16,53-14 0,13 1-1,-66 13 1,-13 13-16,-27-14 16,40 14 15,0-13-31,0 13 31,0-13-15,-14 0-1,1-14 17,13 14-32,-27 0 15,-12-40 16,-1 0-15,0 0 15,-13 27-15,13-14 0,-13-13-1,0 13 1,0-13-1,-13-13 1,-13-40 0,-107-158-1,107 224 1,-14 14 0,-198-146 30,159 132-30,39 40 0,14-13-16,-67 0 15,-13-1 1,67 14 0,-28-13-1,28 13-15,-80 0 16,0-13-1,0 0 17,-40 13-17,119 0-15,0 0 16,14 0 0,-27 0-1,-13 0 1,-14 0 15,54 0-15,-14 0-16,14 0 15,-1 0 1,14 0-16,-13 0 16</inkml:trace>
  <inkml:trace contextRef="#ctx0" brushRef="#br0" timeOffset="96460.76">4445 3426 0,'66'-13'16,"-26"13"-1,0-13-15,12 13 0,67-13 32,-79 13-32,-13 0 15,-1 0-15,1 0 63,-14 53-32,-13-40-31,13 53 31,-13 13 1,0-65-32,0-1 15,0 0 1,0 13-1,0-12 1,0-1 0,0 0-1,0 14 1,-13-14 78,13 0-63</inkml:trace>
  <inkml:trace contextRef="#ctx0" brushRef="#br0" timeOffset="97074.51">4868 4075 0,'0'13'157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45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50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>
                    <a:latin typeface="Cambria Math" panose="02040503050406030204" pitchFamily="18" charset="0"/>
                  </a:rPr>
                  <a:t>𝐴^𝑙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∈ℝ^(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𝑛_𝑙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𝑛_𝑙 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4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dirty="0">
                    <a:latin typeface="Cambria Math" panose="02040503050406030204" pitchFamily="18" charset="0"/>
                  </a:rPr>
                  <a:t>𝑍</a:t>
                </a:r>
                <a:r>
                  <a:rPr lang="en-US" altLang="zh-CN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∈ℝ^𝑁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7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6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Step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03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9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55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15018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839" y="1706632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770790" y="1859838"/>
            <a:ext cx="724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Multi-Channel Pooling Graph Neural Networks</a:t>
            </a:r>
            <a:r>
              <a:rPr lang="zh-CN" altLang="en-US" dirty="0"/>
              <a:t>（</a:t>
            </a:r>
            <a:r>
              <a:rPr lang="en-US" altLang="zh-CN"/>
              <a:t>IJCAI 2021 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10229547" y="5049586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080364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Code:https</a:t>
            </a:r>
            <a:r>
              <a:rPr lang="en-US" altLang="zh-CN" sz="1400" dirty="0"/>
              <a:t>://github.com/</a:t>
            </a:r>
            <a:r>
              <a:rPr lang="en-US" altLang="zh-CN" sz="1400" dirty="0" err="1"/>
              <a:t>kingloon</a:t>
            </a:r>
            <a:r>
              <a:rPr lang="en-US" altLang="zh-CN" sz="1400" dirty="0"/>
              <a:t>/</a:t>
            </a:r>
            <a:r>
              <a:rPr lang="en-US" altLang="zh-CN" sz="1400" dirty="0" err="1"/>
              <a:t>MultiChannelPooling</a:t>
            </a:r>
            <a:endParaRPr lang="zh-CN" altLang="en-US" sz="1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564C77B-3335-4CEF-B08A-E082FC3337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9983" y="2923724"/>
            <a:ext cx="7361305" cy="16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10EA74-401F-4765-9209-12F96FB4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2" y="1547294"/>
            <a:ext cx="6269140" cy="348190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9AF8B09-923A-4293-98B4-4C12BEE1D960}"/>
              </a:ext>
            </a:extLst>
          </p:cNvPr>
          <p:cNvSpPr txBox="1"/>
          <p:nvPr/>
        </p:nvSpPr>
        <p:spPr>
          <a:xfrm>
            <a:off x="6778336" y="1547294"/>
            <a:ext cx="3349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Cross-Channel Convolution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4E6C00-30CD-4EA3-92CE-4A14CF942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336" y="3429000"/>
            <a:ext cx="4785230" cy="3036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370DBA-8071-4F4F-A65F-79BE3D303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099" y="3969904"/>
            <a:ext cx="1402773" cy="278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44BB66-2390-4AE8-944D-F6CD3C1CD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903" y="4412441"/>
            <a:ext cx="4644096" cy="3046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35C9E7-9F79-46AE-A953-16E17A1BFA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219" y="2152118"/>
            <a:ext cx="5272695" cy="772176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0338D35-46AF-45E0-BF9E-BFA3EBBA6929}"/>
              </a:ext>
            </a:extLst>
          </p:cNvPr>
          <p:cNvCxnSpPr>
            <a:stCxn id="10" idx="2"/>
          </p:cNvCxnSpPr>
          <p:nvPr/>
        </p:nvCxnSpPr>
        <p:spPr>
          <a:xfrm flipH="1">
            <a:off x="9092566" y="2924294"/>
            <a:ext cx="1" cy="41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2AAADF0-4006-4921-8B0D-C5D2279249D9}"/>
              </a:ext>
            </a:extLst>
          </p:cNvPr>
          <p:cNvSpPr txBox="1"/>
          <p:nvPr/>
        </p:nvSpPr>
        <p:spPr>
          <a:xfrm>
            <a:off x="7955974" y="1052909"/>
            <a:ext cx="1160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Step 2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944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10EA74-401F-4765-9209-12F96FB4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2" y="1547294"/>
            <a:ext cx="6269140" cy="348190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9AF8B09-923A-4293-98B4-4C12BEE1D960}"/>
              </a:ext>
            </a:extLst>
          </p:cNvPr>
          <p:cNvSpPr txBox="1"/>
          <p:nvPr/>
        </p:nvSpPr>
        <p:spPr>
          <a:xfrm>
            <a:off x="6778336" y="1547294"/>
            <a:ext cx="3349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Cross-Channel Convolution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187510-386E-46C5-B184-1795343653A8}"/>
              </a:ext>
            </a:extLst>
          </p:cNvPr>
          <p:cNvSpPr txBox="1"/>
          <p:nvPr/>
        </p:nvSpPr>
        <p:spPr>
          <a:xfrm>
            <a:off x="7955974" y="1052909"/>
            <a:ext cx="1160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Step 3</a:t>
            </a:r>
            <a:endParaRPr lang="zh-CN" altLang="en-US" sz="20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0A7E37C-8DC3-45F7-B4CB-D8CE8A32B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845" y="2450267"/>
            <a:ext cx="3693065" cy="3103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C4ADB21-454A-494B-BBE8-E47E35279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640" y="2992665"/>
            <a:ext cx="4099303" cy="3655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AB0EDB-08FD-40DA-8406-442C1C4E2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310" y="3499793"/>
            <a:ext cx="1142178" cy="34663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D23C011-10AC-45BA-9D84-11D15BB83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853" y="4141021"/>
            <a:ext cx="4881003" cy="19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1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EBDFA-AA11-48FC-8B03-A06D6B39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91" y="1816745"/>
            <a:ext cx="8319115" cy="45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A89307-D1DA-40C6-A02F-3E415F536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025"/>
            <a:ext cx="12192000" cy="44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BBE89F-5358-4EFB-8820-B7B711D3C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925"/>
            <a:ext cx="12192000" cy="4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6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994AA2-2FE7-4172-9D7E-6B8BC07B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57" y="1940974"/>
            <a:ext cx="7046686" cy="29372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A38903-C60D-4FEE-BA3A-AD01F9AF566B}"/>
              </a:ext>
            </a:extLst>
          </p:cNvPr>
          <p:cNvSpPr txBox="1"/>
          <p:nvPr/>
        </p:nvSpPr>
        <p:spPr>
          <a:xfrm>
            <a:off x="170543" y="1327835"/>
            <a:ext cx="10831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论文：</a:t>
            </a:r>
            <a:r>
              <a:rPr lang="en-US" altLang="zh-CN" dirty="0"/>
              <a:t>Hierarchical Graph Representation Learning with Differentiable Pooling </a:t>
            </a:r>
            <a:r>
              <a:rPr lang="zh-CN" altLang="en-US" dirty="0"/>
              <a:t>（</a:t>
            </a:r>
            <a:r>
              <a:rPr lang="en-US" altLang="zh-CN" dirty="0"/>
              <a:t>NIPS 2018</a:t>
            </a:r>
            <a:r>
              <a:rPr lang="zh-CN" altLang="en-US" dirty="0"/>
              <a:t>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8CFC14-1787-4EE0-BC73-C0A5A9587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966" y="4743625"/>
            <a:ext cx="2800017" cy="5070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517DAA-CFB1-4931-BE21-56AEF11D8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541" y="5122015"/>
            <a:ext cx="3423436" cy="5749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609551-F2BB-4FE6-BB09-4794E78B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572" y="5056998"/>
            <a:ext cx="3861450" cy="9032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7ED1541-7043-4560-87EA-0A7B800F2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8402" y="6530727"/>
            <a:ext cx="1401380" cy="2802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A136E14-E397-4B92-86B2-0896C176552A}"/>
                  </a:ext>
                </a:extLst>
              </p:cNvPr>
              <p:cNvSpPr txBox="1"/>
              <p:nvPr/>
            </p:nvSpPr>
            <p:spPr>
              <a:xfrm>
                <a:off x="3530411" y="6483730"/>
                <a:ext cx="1401380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A136E14-E397-4B92-86B2-0896C1765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11" y="6483730"/>
                <a:ext cx="1401380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712F172-44BE-4308-AF75-FB625850238B}"/>
                  </a:ext>
                </a:extLst>
              </p:cNvPr>
              <p:cNvSpPr txBox="1"/>
              <p:nvPr/>
            </p:nvSpPr>
            <p:spPr>
              <a:xfrm>
                <a:off x="4809296" y="6483730"/>
                <a:ext cx="1401380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712F172-44BE-4308-AF75-FB6258502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96" y="6483730"/>
                <a:ext cx="1401380" cy="374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F6B0C95-79C9-43EE-8432-C2476DB87CF2}"/>
                  </a:ext>
                </a:extLst>
              </p:cNvPr>
              <p:cNvSpPr txBox="1"/>
              <p:nvPr/>
            </p:nvSpPr>
            <p:spPr>
              <a:xfrm>
                <a:off x="6407121" y="6487700"/>
                <a:ext cx="1401380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F6B0C95-79C9-43EE-8432-C2476DB8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21" y="6487700"/>
                <a:ext cx="1401380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FDC3628-EF2B-46A6-AFB8-A970928723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4180" y="5778189"/>
            <a:ext cx="5154157" cy="3573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6750992-BAF2-4E17-9C0B-5261761B7503}"/>
                  </a:ext>
                </a:extLst>
              </p:cNvPr>
              <p:cNvSpPr txBox="1"/>
              <p:nvPr/>
            </p:nvSpPr>
            <p:spPr>
              <a:xfrm>
                <a:off x="6096000" y="5870861"/>
                <a:ext cx="2339685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6750992-BAF2-4E17-9C0B-5261761B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70861"/>
                <a:ext cx="2339685" cy="380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6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D078CA-6E42-48A3-94F9-523FFCE2F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76" y="2263641"/>
            <a:ext cx="6327648" cy="27834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43469D-5CAC-4614-8C79-82593A293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625" y="5325052"/>
            <a:ext cx="1996664" cy="3565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C1863A-FFFF-413D-8EF9-C7283069D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239" y="5223290"/>
            <a:ext cx="1152474" cy="3565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F4577B-DB70-412F-83CD-24C80690E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663" y="5236651"/>
            <a:ext cx="1298647" cy="3431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596F5D7-E639-4630-A06E-BDBCE2864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930" y="5871186"/>
            <a:ext cx="1426183" cy="35654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0B5F37B-2023-4D96-AD0A-CBC55278584B}"/>
              </a:ext>
            </a:extLst>
          </p:cNvPr>
          <p:cNvSpPr txBox="1"/>
          <p:nvPr/>
        </p:nvSpPr>
        <p:spPr>
          <a:xfrm>
            <a:off x="116676" y="1319716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论文：</a:t>
            </a:r>
            <a:r>
              <a:rPr lang="en-US" altLang="zh-CN" dirty="0"/>
              <a:t>Self-Attention Graph Pooling</a:t>
            </a:r>
            <a:r>
              <a:rPr lang="zh-CN" altLang="en-US" dirty="0"/>
              <a:t>（</a:t>
            </a:r>
            <a:r>
              <a:rPr lang="en-US" altLang="zh-CN" dirty="0"/>
              <a:t>ICML 2019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E5ACFF-9FE9-4C8D-A3CC-669F4F4031D7}"/>
                  </a:ext>
                </a:extLst>
              </p:cNvPr>
              <p:cNvSpPr txBox="1"/>
              <p:nvPr/>
            </p:nvSpPr>
            <p:spPr>
              <a:xfrm>
                <a:off x="5352289" y="5872659"/>
                <a:ext cx="9760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3E5ACFF-9FE9-4C8D-A3CC-669F4F403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289" y="5872659"/>
                <a:ext cx="976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20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9C510D-5D66-4FFA-8C80-6F078632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7596"/>
            <a:ext cx="12192000" cy="31419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B62C35-F68B-4D80-9DBD-4CE2F7F60812}"/>
              </a:ext>
            </a:extLst>
          </p:cNvPr>
          <p:cNvSpPr txBox="1"/>
          <p:nvPr/>
        </p:nvSpPr>
        <p:spPr>
          <a:xfrm>
            <a:off x="218210" y="4421971"/>
            <a:ext cx="3370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Graph Convolution Networks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61CCB7-1167-4A80-8D85-ADEBBA0B2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56" y="5096330"/>
            <a:ext cx="1517342" cy="3549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2E0FA4-72BD-433D-A87A-542524B36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368" y="5142667"/>
            <a:ext cx="1655515" cy="2874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00003D-6A0E-434B-B960-E79A33FD2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482" y="5142667"/>
            <a:ext cx="1342571" cy="3158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85BFB3-6DC0-4BC1-B7B5-68DDDE1C5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6301" y="5645863"/>
            <a:ext cx="2921393" cy="5329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12220F-57AB-4129-B606-64ABC8077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5767" y="5754029"/>
            <a:ext cx="967467" cy="3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10EA74-401F-4765-9209-12F96FB4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2" y="1547294"/>
            <a:ext cx="6269140" cy="348190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F2F88CF-1A09-446B-BD3C-D04F6DB1E578}"/>
              </a:ext>
            </a:extLst>
          </p:cNvPr>
          <p:cNvSpPr txBox="1"/>
          <p:nvPr/>
        </p:nvSpPr>
        <p:spPr>
          <a:xfrm>
            <a:off x="6781434" y="1663307"/>
            <a:ext cx="5022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Channel 1: Local topology based pooling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651C572-594A-4B4C-BAE0-0F8A08431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693" y="2589747"/>
            <a:ext cx="4855925" cy="88880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CD5885-2E1E-4654-B12A-CB797F0AF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694" y="4035662"/>
            <a:ext cx="5051924" cy="139723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A78C99C-FB2C-40E9-90BC-AFA7FFFA0648}"/>
              </a:ext>
            </a:extLst>
          </p:cNvPr>
          <p:cNvSpPr txBox="1"/>
          <p:nvPr/>
        </p:nvSpPr>
        <p:spPr>
          <a:xfrm>
            <a:off x="7955974" y="1052909"/>
            <a:ext cx="1160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Step 1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003F7AF8-892F-433A-BA1C-A4B5A55CDC0A}"/>
                  </a:ext>
                </a:extLst>
              </p14:cNvPr>
              <p14:cNvContentPartPr/>
              <p14:nvPr/>
            </p14:nvContentPartPr>
            <p14:xfrm>
              <a:off x="480960" y="1219320"/>
              <a:ext cx="10297080" cy="331488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003F7AF8-892F-433A-BA1C-A4B5A55CDC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600" y="1209960"/>
                <a:ext cx="10315800" cy="33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5EE3C8-4009-4735-8424-36EBC3B6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255"/>
            <a:ext cx="6383272" cy="48248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A6C09C-4E99-47FF-A3EF-58274FF7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43" y="2567952"/>
            <a:ext cx="5881861" cy="17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10EA74-401F-4765-9209-12F96FB4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2" y="1547294"/>
            <a:ext cx="6269140" cy="34819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1A52B6-31AB-4CCA-9A0A-C64AB1B49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18" y="2352102"/>
            <a:ext cx="5368637" cy="33788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9E825DC-97EE-4BB5-9398-E34BF6D2C51F}"/>
              </a:ext>
            </a:extLst>
          </p:cNvPr>
          <p:cNvSpPr txBox="1"/>
          <p:nvPr/>
        </p:nvSpPr>
        <p:spPr>
          <a:xfrm>
            <a:off x="6542809" y="1617867"/>
            <a:ext cx="6144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Channel 2: Global topology based pooling.</a:t>
            </a:r>
            <a:endParaRPr lang="zh-CN" altLang="en-US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FC125D-C3FA-4C43-8CD7-3EB90D679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109" y="3144669"/>
            <a:ext cx="4980709" cy="12125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659E650-5EAF-4FEB-88A7-D3A2A6592925}"/>
              </a:ext>
            </a:extLst>
          </p:cNvPr>
          <p:cNvSpPr txBox="1"/>
          <p:nvPr/>
        </p:nvSpPr>
        <p:spPr>
          <a:xfrm>
            <a:off x="7955974" y="1052909"/>
            <a:ext cx="1160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Step 1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37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10EA74-401F-4765-9209-12F96FB4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2" y="1547294"/>
            <a:ext cx="6269140" cy="34819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3A1544D-ECE1-4DEC-9FD2-8C51CDDDAB99}"/>
              </a:ext>
            </a:extLst>
          </p:cNvPr>
          <p:cNvSpPr txBox="1"/>
          <p:nvPr/>
        </p:nvSpPr>
        <p:spPr>
          <a:xfrm>
            <a:off x="6764482" y="1547294"/>
            <a:ext cx="6144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Channel 3: Node feature based pooling.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E38897-189A-4DAB-B7E1-007CA9E75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82" y="2303187"/>
            <a:ext cx="4546965" cy="7232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A1173B-41F3-4E40-BE82-5B0C0EBC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82" y="3140338"/>
            <a:ext cx="1201882" cy="2886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94332A-071C-4D7B-B7E4-27791E286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090" y="3631847"/>
            <a:ext cx="4701557" cy="51635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F4C74CA-DDC1-4D2B-A1A2-E0922A2B1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62" y="4580901"/>
            <a:ext cx="5261540" cy="150201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ABF66A1-941D-4168-9104-B264E9256A57}"/>
              </a:ext>
            </a:extLst>
          </p:cNvPr>
          <p:cNvSpPr txBox="1"/>
          <p:nvPr/>
        </p:nvSpPr>
        <p:spPr>
          <a:xfrm>
            <a:off x="7955974" y="1052909"/>
            <a:ext cx="1160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Step 1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349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14022</TotalTime>
  <Words>154</Words>
  <Application>Microsoft Office PowerPoint</Application>
  <PresentationFormat>宽屏</PresentationFormat>
  <Paragraphs>57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PowerPoint 演示文稿</vt:lpstr>
      <vt:lpstr>Method</vt:lpstr>
      <vt:lpstr>PowerPoint 演示文稿</vt:lpstr>
      <vt:lpstr>Method</vt:lpstr>
      <vt:lpstr>Method</vt:lpstr>
      <vt:lpstr>Method</vt:lpstr>
      <vt:lpstr>Method</vt:lpstr>
      <vt:lpstr>Dataset</vt:lpstr>
      <vt:lpstr>Experiment</vt:lpstr>
      <vt:lpstr>Experiment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683</cp:revision>
  <dcterms:created xsi:type="dcterms:W3CDTF">2017-04-22T07:59:29Z</dcterms:created>
  <dcterms:modified xsi:type="dcterms:W3CDTF">2021-08-29T13:24:37Z</dcterms:modified>
</cp:coreProperties>
</file>